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Work Sans Medium"/>
      <p:regular r:id="rId25"/>
      <p:bold r:id="rId26"/>
      <p:italic r:id="rId27"/>
      <p:boldItalic r:id="rId28"/>
    </p:embeddedFont>
    <p:embeddedFont>
      <p:font typeface="Work Sans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Medium-bold.fntdata"/><Relationship Id="rId25" Type="http://schemas.openxmlformats.org/officeDocument/2006/relationships/font" Target="fonts/WorkSansMedium-regular.fntdata"/><Relationship Id="rId28" Type="http://schemas.openxmlformats.org/officeDocument/2006/relationships/font" Target="fonts/WorkSansMedium-boldItalic.fntdata"/><Relationship Id="rId27" Type="http://schemas.openxmlformats.org/officeDocument/2006/relationships/font" Target="fonts/WorkSan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Light-italic.fntdata"/><Relationship Id="rId30" Type="http://schemas.openxmlformats.org/officeDocument/2006/relationships/font" Target="fonts/WorkSans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WorkSans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4ae692d19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44ae692d19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ae692d19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44ae692d19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4ae692d19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44ae692d19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4ae692d19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44ae692d19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4ae692d19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44ae692d19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e692d19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44ae692d19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4ae692d19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44ae692d19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hyperlink" Target="https://app.diagrams.net/#G1KesSEG2XqDMN625JQ56ciSOaC5IZgmU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hyperlink" Target="https://app.diagrams.net/#G1KesSEG2XqDMN625JQ56ciSOaC5IZgmU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hyperlink" Target="https://forms.gle/PqJcAruYBwVD32ks9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hyperlink" Target="https://docs.google.com/document/d/1dmR8IZ3zvLUzGC2ojrabt77ilOBmJ-cV/edi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jpg"/><Relationship Id="rId7" Type="http://schemas.openxmlformats.org/officeDocument/2006/relationships/hyperlink" Target="https://docs.google.com/document/d/1AfgViu2pqkEkUFJpcK5_q18OVblxr3go/edi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hyperlink" Target="https://drive.google.com/drive/u/1/folders/1m3tqnGcg8TFf8x6Z5Cg19pPsxhcfFZb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1098075" y="2848500"/>
            <a:ext cx="5262949" cy="11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650" y="2432250"/>
            <a:ext cx="1993500" cy="199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7"/>
          <p:cNvCxnSpPr/>
          <p:nvPr/>
        </p:nvCxnSpPr>
        <p:spPr>
          <a:xfrm>
            <a:off x="6836900" y="2311800"/>
            <a:ext cx="22200" cy="22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372303" y="2712621"/>
            <a:ext cx="114474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CreepeFlow permitirá a los usuarios realizar reservas, registrar inventario y gestionar pedidos, así como generar reportes visuales y documentos exportables. Estos módulos estarán disponibles para distintos perfiles, como clientes, personal operativo, administradores y gerentes.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módulos relacionados con facturación electrónica, nómina, control de asistencia o integraciones con terceros en su versión inicial.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CreepeFlow se desarrollará como una aplicación web multiplataforma, usando arquitectura cliente-servidor, con tecnologías como MySQL para la base de datos, Laravel en back-end y Vue.js en el front-end, asegurando rendimiento y facilidad de mantenimiento.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82" name="Google Shape;182;p26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</a:t>
            </a:r>
            <a:endParaRPr/>
          </a:p>
        </p:txBody>
      </p:sp>
      <p:pic>
        <p:nvPicPr>
          <p:cNvPr id="189" name="Google Shape;189;p27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7" title="DIAGRAMA BPMN CREEP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0800" y="1991400"/>
            <a:ext cx="8310799" cy="459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6"/>
              </a:rPr>
              <a:t>Ver documento</a:t>
            </a:r>
            <a:endParaRPr sz="1300" u="sn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</a:t>
            </a:r>
            <a:endParaRPr/>
          </a:p>
        </p:txBody>
      </p:sp>
      <p:pic>
        <p:nvPicPr>
          <p:cNvPr id="199" name="Google Shape;199;p28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10847700" y="6396300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institución </a:t>
            </a:r>
            <a:r>
              <a:rPr lang="es-MX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</a:t>
            </a:r>
            <a:r>
              <a:rPr b="0" i="0" lang="es-MX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implementar el software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8" title="DIAGRAMA BPMN-Página-2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450" y="1899325"/>
            <a:ext cx="8800764" cy="48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6"/>
              </a:rPr>
              <a:t>Ver documento</a:t>
            </a:r>
            <a:endParaRPr sz="13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9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178423" y="330750"/>
            <a:ext cx="76149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1442700" y="1662450"/>
            <a:ext cx="9306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técnica usada para la recolección de datos fue realizar una encuesta la cual consta de 13 preguntas y fue respondida por 31 personas.</a:t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b="0" i="0" lang="es-MX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encuesta</a:t>
            </a:r>
            <a:r>
              <a:rPr b="0" i="0" lang="es-MX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fue una ayuda para saber si un aplicativo web de gestión educativa era viable y tener más confianza para así poder crear el software edufast.</a:t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9" title="Captura de pantalla 2025-07-07 2057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225" y="3450450"/>
            <a:ext cx="5296885" cy="23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 title="Captura de pantalla 2025-07-07 2056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3175" y="3406300"/>
            <a:ext cx="6085991" cy="26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9854250" y="610475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8"/>
              </a:rPr>
              <a:t>Ver tabulación</a:t>
            </a:r>
            <a:endParaRPr sz="1300" u="sn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6429050" y="1753925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0" title="Captura de pantalla 2025-07-07 1749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050" y="2451675"/>
            <a:ext cx="50863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 title="Captura de pantalla 2025-07-07 174614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225" y="2258125"/>
            <a:ext cx="4833438" cy="43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10513275" y="6404875"/>
            <a:ext cx="13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documento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1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1" title="Captura de pantalla 2025-07-07 19442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00" y="1706925"/>
            <a:ext cx="5934075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 title="Captura de pantalla 2025-07-07 19452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2400" y="2033475"/>
            <a:ext cx="5583024" cy="320815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10486825" y="6219675"/>
            <a:ext cx="12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documento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42" name="Google Shape;2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3252162" y="1277843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CreepeFlow</a:t>
            </a:r>
            <a:endParaRPr/>
          </a:p>
        </p:txBody>
      </p:sp>
      <p:cxnSp>
        <p:nvCxnSpPr>
          <p:cNvPr id="109" name="Google Shape;109;p18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Casasbuenas Franklyn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Forero Paula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Pastuso Jhonatan</a:t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25 de marzo de 2023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1145893" y="976977"/>
            <a:ext cx="2940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170945" y="685199"/>
            <a:ext cx="3514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145896" y="1644710"/>
            <a:ext cx="3854400" cy="4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se desarrolla en el sector gastronómico, específicamente en la cadena de restaurantes Crepes &amp; Waffles. Surge como respuesta a la necesidad de mejorar la eficiencia operativa mediante un sistema web llamado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Crepe Flow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que automatiza procesos como reservas, inventario y pedidos.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presentación aborda el problema actual, los objetivos del proyecto, su justificación, el alcance y las funciones que serán cubiertas con la implementación del sistema.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19" name="Google Shape;119;p19" title="WhatsApp Image 2025-07-05 at 2.26.15 PM.jpeg"/>
          <p:cNvPicPr preferRelativeResize="0"/>
          <p:nvPr/>
        </p:nvPicPr>
        <p:blipFill rotWithShape="1">
          <a:blip r:embed="rId4">
            <a:alphaModFix/>
          </a:blip>
          <a:srcRect b="30800" l="0" r="0" t="0"/>
          <a:stretch/>
        </p:blipFill>
        <p:spPr>
          <a:xfrm>
            <a:off x="6031425" y="1704275"/>
            <a:ext cx="5262949" cy="11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6150" y="3189850"/>
            <a:ext cx="1993500" cy="19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</a:t>
            </a:r>
            <a:endParaRPr/>
          </a:p>
        </p:txBody>
      </p:sp>
      <p:pic>
        <p:nvPicPr>
          <p:cNvPr id="126" name="Google Shape;126;p20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0"/>
          <p:cNvCxnSpPr/>
          <p:nvPr/>
        </p:nvCxnSpPr>
        <p:spPr>
          <a:xfrm>
            <a:off x="6021302" y="3837708"/>
            <a:ext cx="720000" cy="0"/>
          </a:xfrm>
          <a:prstGeom prst="straightConnector1">
            <a:avLst/>
          </a:prstGeom>
          <a:noFill/>
          <a:ln cap="flat" cmpd="sng" w="50800">
            <a:solidFill>
              <a:srgbClr val="70AD4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20"/>
          <p:cNvSpPr txBox="1"/>
          <p:nvPr/>
        </p:nvSpPr>
        <p:spPr>
          <a:xfrm>
            <a:off x="5909569" y="3969099"/>
            <a:ext cx="6096000" cy="24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CreepeFlow surge como una solución tecnológica necesaria para automatizar y optimizar procesos clave en restaurantes. Al integrar reservas, gestión de inventarios, órdenes activas y reportes, no solo mejora la experiencia del cliente, sino que aumenta la eficiencia operativa y reduce los errores humanos. Su enfoque multiplataforma permitirá acceso desde diferentes dispositivos, garantizando una solución flexible, moderna y adaptada a las necesidades del restaurante.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850" y="1834875"/>
            <a:ext cx="5604769" cy="469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6326100" y="2339275"/>
            <a:ext cx="5262949" cy="11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CreepeFlow</a:t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6626550" y="1905500"/>
            <a:ext cx="4547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/>
          </a:p>
        </p:txBody>
      </p:sp>
      <p:pic>
        <p:nvPicPr>
          <p:cNvPr id="138" name="Google Shape;138;p21" title="WhatsApp Image 2025-07-05 at 2.26.15 PM.jpeg"/>
          <p:cNvPicPr preferRelativeResize="0"/>
          <p:nvPr/>
        </p:nvPicPr>
        <p:blipFill rotWithShape="1">
          <a:blip r:embed="rId4">
            <a:alphaModFix/>
          </a:blip>
          <a:srcRect b="30800" l="0" r="0" t="0"/>
          <a:stretch/>
        </p:blipFill>
        <p:spPr>
          <a:xfrm>
            <a:off x="1124525" y="3328520"/>
            <a:ext cx="2830469" cy="69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775" y="3139587"/>
            <a:ext cx="1072125" cy="10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Pregunta Problema</a:t>
            </a:r>
            <a:endParaRPr/>
          </a:p>
        </p:txBody>
      </p:sp>
      <p:pic>
        <p:nvPicPr>
          <p:cNvPr id="145" name="Google Shape;145;p22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1160" y="2091858"/>
            <a:ext cx="1476375" cy="341508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1838463" y="3262825"/>
            <a:ext cx="55479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/>
              <a:t>¿Cómo puede Crepes &amp; Waffles reducir las largas filas de espera, optimizar el control de inventario y mejorar la administración de pedidos y reportes, mediante la implementación de un sistema de información web que permita mejorar la eficiencia operativa y la experiencia del cliente?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372353" y="1667521"/>
            <a:ext cx="114474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intervendrá en tres procesos fundamentales. El primero es la gestión de reservas, orientada a reducir las largas filas de espera y mejorar la asignación de mesas. El segundo es el control de inventarios, enfocado en optimizar el registro y la disponibilidad de insumos y productos. El tercero es la administración de pedidos y reportes, cuyo fin es agilizar el monitoreo de ventas y operaciones diarias.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el proceso de reservas se identificó que la asignación manual de mesas genera demoras y largas filas, afectando la satisfacción del cliente y reduciendo la eficiencia del servicio. Esto genera pérdidas económicas y una imagen negativa del restaurante durante las horas pico.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el control de inventario, se evidenció la ausencia de un sistema en tiempo real para registrar la entrada y salida de insumos, lo que provoca desabastecimiento o acumulación innecesaria de productos, afectando tanto la calidad del servicio como la rentabilidad.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la administración de pedidos y reportes se encontró la falta de una herramienta que centralice la información operativa, lo que dificulta la toma de decisiones basadas en datos y retrasa la generación de reportes sobre ventas, consumo y desempeño general.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5" name="Google Shape;155;p23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556218" y="1286827"/>
            <a:ext cx="5043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denominado CreepeFlow para el seguimiento y automatización de los procesos de reservas, control de inventario y administración de pedidos en los restaurantes Crepes &amp; Waffles.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599" y="-68162"/>
            <a:ext cx="10491486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764324" y="3660486"/>
            <a:ext cx="4834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●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del sistema CreepeFlow de Crepes &amp; Waffles.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●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el módulo de reservas de Crepes &amp; Waffles.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●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el módulo de inventario de Crepes &amp; Waffles.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●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el módulo de pedidos y reportes de Crepes &amp; Waffles.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●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reportes gráficos e impresos de Crepes &amp; Waffles.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372303" y="2514171"/>
            <a:ext cx="11447400" cy="3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propone el desarrollo del sistema CreepeFlow como una solución tecnológica para automatizar el control de reservas, inventarios y pedidos, mejorando el seguimiento y la eficiencia de los procesos en Crepes &amp; Waffles.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sistema permitirá gestionar usuarios de distintos perfiles, como clientes, administradores y gerentes, brindándoles acceso a funciones específicas. En reservas, los usuarios podrán visualizar disponibilidad y agendar mesas de manera sencilla. En inventario, el sistema ayudará a registrar consumos y detectar faltantes, mientras que en pedidos y reportes se agilizará la toma de decisiones.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CreepeFlow representa un aporte al sector gastronómico al facilitar la digitalización de procesos críticos, contribuyendo a la innovación y eficiencia de los restaurantes.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74" name="Google Shape;174;p25" title="WhatsApp Image 2025-07-05 at 2.26.15 PM.jpeg"/>
          <p:cNvPicPr preferRelativeResize="0"/>
          <p:nvPr/>
        </p:nvPicPr>
        <p:blipFill rotWithShape="1">
          <a:blip r:embed="rId3">
            <a:alphaModFix/>
          </a:blip>
          <a:srcRect b="30800" l="0" r="0" t="0"/>
          <a:stretch/>
        </p:blipFill>
        <p:spPr>
          <a:xfrm>
            <a:off x="8101775" y="547055"/>
            <a:ext cx="2067246" cy="4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492" y="547062"/>
            <a:ext cx="507035" cy="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